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38" d="100"/>
          <a:sy n="138" d="100"/>
        </p:scale>
        <p:origin x="-487" y="-62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3363200"/>
        <c:axId val="263381376"/>
      </c:lineChart>
      <c:catAx>
        <c:axId val="26336320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3381376"/>
        <c:crosses val="autoZero"/>
        <c:auto val="1"/>
        <c:lblAlgn val="ctr"/>
        <c:lblOffset val="100"/>
        <c:noMultiLvlLbl val="0"/>
      </c:catAx>
      <c:valAx>
        <c:axId val="2633813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6336320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94249600"/>
        <c:axId val="294251136"/>
      </c:barChart>
      <c:catAx>
        <c:axId val="294249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4251136"/>
        <c:crosses val="autoZero"/>
        <c:auto val="1"/>
        <c:lblAlgn val="ctr"/>
        <c:lblOffset val="100"/>
        <c:noMultiLvlLbl val="0"/>
      </c:catAx>
      <c:valAx>
        <c:axId val="2942511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424960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4877440"/>
        <c:axId val="294879616"/>
      </c:lineChart>
      <c:catAx>
        <c:axId val="2948774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94879616"/>
        <c:crosses val="autoZero"/>
        <c:auto val="1"/>
        <c:lblAlgn val="ctr"/>
        <c:lblOffset val="100"/>
        <c:noMultiLvlLbl val="0"/>
      </c:catAx>
      <c:valAx>
        <c:axId val="29487961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9487744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4936576"/>
        <c:axId val="294938496"/>
      </c:lineChart>
      <c:catAx>
        <c:axId val="2949365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94938496"/>
        <c:crosses val="autoZero"/>
        <c:auto val="1"/>
        <c:lblAlgn val="ctr"/>
        <c:lblOffset val="100"/>
        <c:noMultiLvlLbl val="0"/>
      </c:catAx>
      <c:valAx>
        <c:axId val="29493849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949365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4970880"/>
        <c:axId val="294972800"/>
      </c:lineChart>
      <c:catAx>
        <c:axId val="2949708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94972800"/>
        <c:crosses val="autoZero"/>
        <c:auto val="1"/>
        <c:lblAlgn val="ctr"/>
        <c:lblOffset val="100"/>
        <c:noMultiLvlLbl val="0"/>
      </c:catAx>
      <c:valAx>
        <c:axId val="29497280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9497088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4575616"/>
        <c:axId val="264581504"/>
      </c:lineChart>
      <c:catAx>
        <c:axId val="26457561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4581504"/>
        <c:crosses val="autoZero"/>
        <c:auto val="1"/>
        <c:lblAlgn val="ctr"/>
        <c:lblOffset val="1000"/>
        <c:noMultiLvlLbl val="0"/>
      </c:catAx>
      <c:valAx>
        <c:axId val="2645815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6457561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59080192"/>
        <c:axId val="259081728"/>
      </c:barChart>
      <c:catAx>
        <c:axId val="2590801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59081728"/>
        <c:crosses val="autoZero"/>
        <c:auto val="1"/>
        <c:lblAlgn val="ctr"/>
        <c:lblOffset val="100"/>
        <c:noMultiLvlLbl val="0"/>
      </c:catAx>
      <c:valAx>
        <c:axId val="2590817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9080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5567360"/>
        <c:axId val="295568896"/>
      </c:barChart>
      <c:catAx>
        <c:axId val="295567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5568896"/>
        <c:crosses val="autoZero"/>
        <c:auto val="1"/>
        <c:lblAlgn val="ctr"/>
        <c:lblOffset val="100"/>
        <c:noMultiLvlLbl val="0"/>
      </c:catAx>
      <c:valAx>
        <c:axId val="2955688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556736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5786368"/>
        <c:axId val="295787904"/>
      </c:barChart>
      <c:catAx>
        <c:axId val="295786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5787904"/>
        <c:crosses val="autoZero"/>
        <c:auto val="1"/>
        <c:lblAlgn val="ctr"/>
        <c:lblOffset val="100"/>
        <c:noMultiLvlLbl val="0"/>
      </c:catAx>
      <c:valAx>
        <c:axId val="2957879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578636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5953152"/>
        <c:axId val="295955072"/>
      </c:lineChart>
      <c:catAx>
        <c:axId val="295953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5955072"/>
        <c:crosses val="autoZero"/>
        <c:auto val="1"/>
        <c:lblAlgn val="ctr"/>
        <c:lblOffset val="100"/>
        <c:noMultiLvlLbl val="0"/>
      </c:catAx>
      <c:valAx>
        <c:axId val="2959550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595315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51702528"/>
        <c:axId val="151704320"/>
      </c:barChart>
      <c:catAx>
        <c:axId val="151702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51704320"/>
        <c:crosses val="autoZero"/>
        <c:auto val="1"/>
        <c:lblAlgn val="ctr"/>
        <c:lblOffset val="100"/>
        <c:noMultiLvlLbl val="0"/>
      </c:catAx>
      <c:valAx>
        <c:axId val="1517043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5170252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51753856"/>
        <c:axId val="151755392"/>
      </c:barChart>
      <c:catAx>
        <c:axId val="151753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51755392"/>
        <c:crosses val="autoZero"/>
        <c:auto val="1"/>
        <c:lblAlgn val="ctr"/>
        <c:lblOffset val="100"/>
        <c:noMultiLvlLbl val="0"/>
      </c:catAx>
      <c:valAx>
        <c:axId val="1517553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517538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4719872"/>
        <c:axId val="294721408"/>
      </c:lineChart>
      <c:catAx>
        <c:axId val="294719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4721408"/>
        <c:crosses val="autoZero"/>
        <c:auto val="1"/>
        <c:lblAlgn val="ctr"/>
        <c:lblOffset val="100"/>
        <c:noMultiLvlLbl val="0"/>
      </c:catAx>
      <c:valAx>
        <c:axId val="2947214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471987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09.09.2021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0.png"/><Relationship Id="rId5" Type="http://schemas.openxmlformats.org/officeDocument/2006/relationships/image" Target="../media/image135.svg"/><Relationship Id="rId4" Type="http://schemas.openxmlformats.org/officeDocument/2006/relationships/image" Target="../media/image33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3.png"/><Relationship Id="rId5" Type="http://schemas.openxmlformats.org/officeDocument/2006/relationships/image" Target="../media/image141.svg"/><Relationship Id="rId4" Type="http://schemas.openxmlformats.org/officeDocument/2006/relationships/image" Target="../media/image34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4.png"/><Relationship Id="rId7" Type="http://schemas.openxmlformats.org/officeDocument/2006/relationships/image" Target="../media/image34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8.png"/><Relationship Id="rId5" Type="http://schemas.openxmlformats.org/officeDocument/2006/relationships/image" Target="../media/image34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9.png"/><Relationship Id="rId7" Type="http://schemas.openxmlformats.org/officeDocument/2006/relationships/image" Target="../media/image35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9.png"/><Relationship Id="rId5" Type="http://schemas.openxmlformats.org/officeDocument/2006/relationships/image" Target="../media/image173.svg"/><Relationship Id="rId4" Type="http://schemas.openxmlformats.org/officeDocument/2006/relationships/image" Target="../media/image358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70.png"/><Relationship Id="rId3" Type="http://schemas.openxmlformats.org/officeDocument/2006/relationships/image" Target="../media/image16.png"/><Relationship Id="rId7" Type="http://schemas.openxmlformats.org/officeDocument/2006/relationships/image" Target="../media/image367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9.png"/><Relationship Id="rId5" Type="http://schemas.openxmlformats.org/officeDocument/2006/relationships/image" Target="../media/image17.png"/><Relationship Id="rId15" Type="http://schemas.openxmlformats.org/officeDocument/2006/relationships/image" Target="../media/image371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8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8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5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7.png"/><Relationship Id="rId4" Type="http://schemas.openxmlformats.org/officeDocument/2006/relationships/image" Target="../media/image374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8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2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5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8.png"/><Relationship Id="rId5" Type="http://schemas.openxmlformats.org/officeDocument/2006/relationships/image" Target="../media/image243.svg"/><Relationship Id="rId4" Type="http://schemas.openxmlformats.org/officeDocument/2006/relationships/image" Target="../media/image38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1.png"/><Relationship Id="rId5" Type="http://schemas.openxmlformats.org/officeDocument/2006/relationships/image" Target="../media/image249.svg"/><Relationship Id="rId4" Type="http://schemas.openxmlformats.org/officeDocument/2006/relationships/image" Target="../media/image390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5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2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8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60.png"/><Relationship Id="rId5" Type="http://schemas.openxmlformats.org/officeDocument/2006/relationships/image" Target="../media/image351.png"/><Relationship Id="rId15" Type="http://schemas.openxmlformats.org/officeDocument/2006/relationships/image" Target="../media/image399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7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400.png"/><Relationship Id="rId7" Type="http://schemas.openxmlformats.org/officeDocument/2006/relationships/image" Target="../media/image401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3.png"/><Relationship Id="rId5" Type="http://schemas.openxmlformats.org/officeDocument/2006/relationships/image" Target="../media/image375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5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7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8.png"/><Relationship Id="rId7" Type="http://schemas.openxmlformats.org/officeDocument/2006/relationships/image" Target="../media/image409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1.png"/><Relationship Id="rId5" Type="http://schemas.openxmlformats.org/officeDocument/2006/relationships/image" Target="../media/image330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1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6.png"/><Relationship Id="rId3" Type="http://schemas.openxmlformats.org/officeDocument/2006/relationships/image" Target="../media/image413.png"/><Relationship Id="rId7" Type="http://schemas.openxmlformats.org/officeDocument/2006/relationships/image" Target="../media/image415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3.png"/><Relationship Id="rId5" Type="http://schemas.openxmlformats.org/officeDocument/2006/relationships/image" Target="../media/image414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2.png"/><Relationship Id="rId3" Type="http://schemas.openxmlformats.org/officeDocument/2006/relationships/image" Target="../media/image417.png"/><Relationship Id="rId7" Type="http://schemas.openxmlformats.org/officeDocument/2006/relationships/image" Target="../media/image419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1.png"/><Relationship Id="rId5" Type="http://schemas.openxmlformats.org/officeDocument/2006/relationships/image" Target="../media/image418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20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3.png"/><Relationship Id="rId7" Type="http://schemas.openxmlformats.org/officeDocument/2006/relationships/image" Target="../media/image42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5.png"/><Relationship Id="rId5" Type="http://schemas.openxmlformats.org/officeDocument/2006/relationships/image" Target="../media/image415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9.png"/><Relationship Id="rId18" Type="http://schemas.openxmlformats.org/officeDocument/2006/relationships/image" Target="../media/image338.svg"/><Relationship Id="rId3" Type="http://schemas.openxmlformats.org/officeDocument/2006/relationships/image" Target="../media/image393.png"/><Relationship Id="rId7" Type="http://schemas.openxmlformats.org/officeDocument/2006/relationships/image" Target="../media/image427.png"/><Relationship Id="rId12" Type="http://schemas.openxmlformats.org/officeDocument/2006/relationships/image" Target="../media/image237.svg"/><Relationship Id="rId17" Type="http://schemas.openxmlformats.org/officeDocument/2006/relationships/image" Target="../media/image43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3.png"/><Relationship Id="rId5" Type="http://schemas.openxmlformats.org/officeDocument/2006/relationships/image" Target="../media/image426.png"/><Relationship Id="rId15" Type="http://schemas.openxmlformats.org/officeDocument/2006/relationships/image" Target="../media/image430.png"/><Relationship Id="rId10" Type="http://schemas.openxmlformats.org/officeDocument/2006/relationships/image" Target="../media/image332.svg"/><Relationship Id="rId19" Type="http://schemas.openxmlformats.org/officeDocument/2006/relationships/image" Target="../media/image432.png"/><Relationship Id="rId4" Type="http://schemas.openxmlformats.org/officeDocument/2006/relationships/image" Target="../media/image255.svg"/><Relationship Id="rId9" Type="http://schemas.openxmlformats.org/officeDocument/2006/relationships/image" Target="../media/image428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5.png"/><Relationship Id="rId5" Type="http://schemas.openxmlformats.org/officeDocument/2006/relationships/image" Target="../media/image433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3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5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6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7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9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40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3.png"/><Relationship Id="rId7" Type="http://schemas.openxmlformats.org/officeDocument/2006/relationships/image" Target="../media/image4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4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6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7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9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0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1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452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8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9.png"/><Relationship Id="rId4" Type="http://schemas.openxmlformats.org/officeDocument/2006/relationships/image" Target="../media/image450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4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3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2.png"/><Relationship Id="rId7" Type="http://schemas.openxmlformats.org/officeDocument/2006/relationships/image" Target="../media/image457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9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8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2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5.png"/><Relationship Id="rId5" Type="http://schemas.openxmlformats.org/officeDocument/2006/relationships/image" Target="../media/image397.svg"/><Relationship Id="rId4" Type="http://schemas.openxmlformats.org/officeDocument/2006/relationships/image" Target="../media/image464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5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20.png"/><Relationship Id="rId4" Type="http://schemas.openxmlformats.org/officeDocument/2006/relationships/image" Target="../media/image94.svg"/><Relationship Id="rId9" Type="http://schemas.openxmlformats.org/officeDocument/2006/relationships/image" Target="../media/image3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4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6.png"/><Relationship Id="rId4" Type="http://schemas.openxmlformats.org/officeDocument/2006/relationships/image" Target="../media/image323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1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8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30.png"/><Relationship Id="rId4" Type="http://schemas.openxmlformats.org/officeDocument/2006/relationships/image" Target="../media/image326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3.png"/><Relationship Id="rId7" Type="http://schemas.openxmlformats.org/officeDocument/2006/relationships/image" Target="../media/image332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4.png"/><Relationship Id="rId5" Type="http://schemas.openxmlformats.org/officeDocument/2006/relationships/image" Target="../media/image322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6.png"/><Relationship Id="rId5" Type="http://schemas.openxmlformats.org/officeDocument/2006/relationships/image" Target="../media/image125.svg"/><Relationship Id="rId4" Type="http://schemas.openxmlformats.org/officeDocument/2006/relationships/image" Target="../media/image335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1037</cp:revision>
  <dcterms:created xsi:type="dcterms:W3CDTF">2018-06-24T09:54:07Z</dcterms:created>
  <dcterms:modified xsi:type="dcterms:W3CDTF">2021-09-09T10:21:20Z</dcterms:modified>
</cp:coreProperties>
</file>